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FB2C4-FF92-4732-AFE1-52F754EEA221}" v="1" dt="2024-06-13T09:20:45.58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ko Semba" userId="9377a0855149cb1d" providerId="LiveId" clId="{269FB2C4-FF92-4732-AFE1-52F754EEA221}"/>
    <pc:docChg chg="modSld">
      <pc:chgData name="Keiko Semba" userId="9377a0855149cb1d" providerId="LiveId" clId="{269FB2C4-FF92-4732-AFE1-52F754EEA221}" dt="2024-06-13T09:20:45.585" v="0" actId="14826"/>
      <pc:docMkLst>
        <pc:docMk/>
      </pc:docMkLst>
      <pc:sldChg chg="modSp">
        <pc:chgData name="Keiko Semba" userId="9377a0855149cb1d" providerId="LiveId" clId="{269FB2C4-FF92-4732-AFE1-52F754EEA221}" dt="2024-06-13T09:20:45.585" v="0" actId="14826"/>
        <pc:sldMkLst>
          <pc:docMk/>
          <pc:sldMk cId="1129178618" sldId="303"/>
        </pc:sldMkLst>
        <pc:picChg chg="mod">
          <ac:chgData name="Keiko Semba" userId="9377a0855149cb1d" providerId="LiveId" clId="{269FB2C4-FF92-4732-AFE1-52F754EEA221}" dt="2024-06-13T09:20:45.585" v="0" actId="14826"/>
          <ac:picMkLst>
            <pc:docMk/>
            <pc:sldMk cId="1129178618" sldId="303"/>
            <ac:picMk id="5" creationId="{F19C5F94-D99B-1414-1F70-C028F7F7F1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17"/>
            <a:ext cx="7556497" cy="106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UD デジタル 教科書体 NK-R</vt:lpstr>
      <vt:lpstr>Arial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13</cp:revision>
  <dcterms:created xsi:type="dcterms:W3CDTF">2023-04-07T05:50:45Z</dcterms:created>
  <dcterms:modified xsi:type="dcterms:W3CDTF">2024-06-13T09:20:51Z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